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8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0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1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2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4"/>
  </p:notesMasterIdLst>
  <p:handoutMasterIdLst>
    <p:handoutMasterId r:id="rId95"/>
  </p:handoutMasterIdLst>
  <p:sldIdLst>
    <p:sldId id="279" r:id="rId2"/>
    <p:sldId id="284" r:id="rId3"/>
    <p:sldId id="381" r:id="rId4"/>
    <p:sldId id="346" r:id="rId5"/>
    <p:sldId id="347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365" r:id="rId18"/>
    <p:sldId id="380" r:id="rId19"/>
    <p:sldId id="383" r:id="rId20"/>
    <p:sldId id="376" r:id="rId21"/>
    <p:sldId id="354" r:id="rId22"/>
    <p:sldId id="385" r:id="rId23"/>
    <p:sldId id="386" r:id="rId24"/>
    <p:sldId id="387" r:id="rId25"/>
    <p:sldId id="360" r:id="rId26"/>
    <p:sldId id="388" r:id="rId27"/>
    <p:sldId id="356" r:id="rId28"/>
    <p:sldId id="357" r:id="rId29"/>
    <p:sldId id="389" r:id="rId30"/>
    <p:sldId id="390" r:id="rId31"/>
    <p:sldId id="367" r:id="rId32"/>
    <p:sldId id="368" r:id="rId33"/>
    <p:sldId id="358" r:id="rId34"/>
    <p:sldId id="391" r:id="rId35"/>
    <p:sldId id="369" r:id="rId36"/>
    <p:sldId id="370" r:id="rId37"/>
    <p:sldId id="371" r:id="rId38"/>
    <p:sldId id="372" r:id="rId39"/>
    <p:sldId id="392" r:id="rId40"/>
    <p:sldId id="393" r:id="rId41"/>
    <p:sldId id="373" r:id="rId42"/>
    <p:sldId id="374" r:id="rId43"/>
    <p:sldId id="394" r:id="rId44"/>
    <p:sldId id="375" r:id="rId45"/>
    <p:sldId id="395" r:id="rId46"/>
    <p:sldId id="396" r:id="rId47"/>
    <p:sldId id="359" r:id="rId48"/>
    <p:sldId id="361" r:id="rId49"/>
    <p:sldId id="337" r:id="rId50"/>
    <p:sldId id="291" r:id="rId51"/>
    <p:sldId id="343" r:id="rId52"/>
    <p:sldId id="292" r:id="rId53"/>
    <p:sldId id="293" r:id="rId54"/>
    <p:sldId id="296" r:id="rId55"/>
    <p:sldId id="297" r:id="rId56"/>
    <p:sldId id="298" r:id="rId57"/>
    <p:sldId id="299" r:id="rId58"/>
    <p:sldId id="300" r:id="rId59"/>
    <p:sldId id="342" r:id="rId60"/>
    <p:sldId id="301" r:id="rId61"/>
    <p:sldId id="302" r:id="rId62"/>
    <p:sldId id="303" r:id="rId63"/>
    <p:sldId id="304" r:id="rId64"/>
    <p:sldId id="305" r:id="rId65"/>
    <p:sldId id="306" r:id="rId66"/>
    <p:sldId id="308" r:id="rId67"/>
    <p:sldId id="334" r:id="rId68"/>
    <p:sldId id="328" r:id="rId69"/>
    <p:sldId id="327" r:id="rId70"/>
    <p:sldId id="329" r:id="rId71"/>
    <p:sldId id="324" r:id="rId72"/>
    <p:sldId id="330" r:id="rId73"/>
    <p:sldId id="332" r:id="rId74"/>
    <p:sldId id="314" r:id="rId75"/>
    <p:sldId id="318" r:id="rId76"/>
    <p:sldId id="320" r:id="rId77"/>
    <p:sldId id="335" r:id="rId78"/>
    <p:sldId id="321" r:id="rId79"/>
    <p:sldId id="322" r:id="rId80"/>
    <p:sldId id="317" r:id="rId81"/>
    <p:sldId id="315" r:id="rId82"/>
    <p:sldId id="309" r:id="rId83"/>
    <p:sldId id="336" r:id="rId84"/>
    <p:sldId id="341" r:id="rId85"/>
    <p:sldId id="331" r:id="rId86"/>
    <p:sldId id="323" r:id="rId87"/>
    <p:sldId id="258" r:id="rId88"/>
    <p:sldId id="311" r:id="rId89"/>
    <p:sldId id="312" r:id="rId90"/>
    <p:sldId id="345" r:id="rId91"/>
    <p:sldId id="340" r:id="rId92"/>
    <p:sldId id="339" r:id="rId93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9D1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8129" autoAdjust="0"/>
  </p:normalViewPr>
  <p:slideViewPr>
    <p:cSldViewPr showGuides="1">
      <p:cViewPr varScale="1">
        <p:scale>
          <a:sx n="74" d="100"/>
          <a:sy n="74" d="100"/>
        </p:scale>
        <p:origin x="1022" y="58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56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8.xml"/><Relationship Id="rId7" Type="http://schemas.openxmlformats.org/officeDocument/2006/relationships/image" Target="../media/image2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9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2.xml"/><Relationship Id="rId7" Type="http://schemas.openxmlformats.org/officeDocument/2006/relationships/image" Target="../media/image2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3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6.xml"/><Relationship Id="rId7" Type="http://schemas.openxmlformats.org/officeDocument/2006/relationships/image" Target="../media/image2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7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0.xml"/><Relationship Id="rId7" Type="http://schemas.openxmlformats.org/officeDocument/2006/relationships/image" Target="../media/image3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50.xml"/><Relationship Id="rId7" Type="http://schemas.openxmlformats.org/officeDocument/2006/relationships/image" Target="../media/image40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3.xml"/><Relationship Id="rId7" Type="http://schemas.openxmlformats.org/officeDocument/2006/relationships/image" Target="../media/image42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54.xml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7.xml"/><Relationship Id="rId7" Type="http://schemas.openxmlformats.org/officeDocument/2006/relationships/image" Target="../media/image4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58.xml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63.xml"/><Relationship Id="rId7" Type="http://schemas.openxmlformats.org/officeDocument/2006/relationships/image" Target="../media/image44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51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8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71.xml"/><Relationship Id="rId7" Type="http://schemas.openxmlformats.org/officeDocument/2006/relationships/image" Target="../media/image28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2.xml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5.png"/><Relationship Id="rId18" Type="http://schemas.openxmlformats.org/officeDocument/2006/relationships/image" Target="../media/image51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53.png"/><Relationship Id="rId17" Type="http://schemas.openxmlformats.org/officeDocument/2006/relationships/image" Target="../media/image50.png"/><Relationship Id="rId2" Type="http://schemas.openxmlformats.org/officeDocument/2006/relationships/tags" Target="../tags/tag74.xml"/><Relationship Id="rId16" Type="http://schemas.openxmlformats.org/officeDocument/2006/relationships/image" Target="../media/image55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52.png"/><Relationship Id="rId5" Type="http://schemas.openxmlformats.org/officeDocument/2006/relationships/tags" Target="../tags/tag77.xml"/><Relationship Id="rId15" Type="http://schemas.openxmlformats.org/officeDocument/2006/relationships/image" Target="../media/image54.png"/><Relationship Id="rId10" Type="http://schemas.openxmlformats.org/officeDocument/2006/relationships/notesSlide" Target="../notesSlides/notesSlide20.xml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8.png"/><Relationship Id="rId18" Type="http://schemas.openxmlformats.org/officeDocument/2006/relationships/image" Target="../media/image52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82.xml"/><Relationship Id="rId16" Type="http://schemas.openxmlformats.org/officeDocument/2006/relationships/image" Target="../media/image6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56.png"/><Relationship Id="rId5" Type="http://schemas.openxmlformats.org/officeDocument/2006/relationships/tags" Target="../tags/tag85.xml"/><Relationship Id="rId15" Type="http://schemas.openxmlformats.org/officeDocument/2006/relationships/image" Target="../media/image6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1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59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64.png"/><Relationship Id="rId17" Type="http://schemas.openxmlformats.org/officeDocument/2006/relationships/image" Target="../media/image65.png"/><Relationship Id="rId2" Type="http://schemas.openxmlformats.org/officeDocument/2006/relationships/tags" Target="../tags/tag91.xml"/><Relationship Id="rId16" Type="http://schemas.openxmlformats.org/officeDocument/2006/relationships/image" Target="../media/image52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63.png"/><Relationship Id="rId5" Type="http://schemas.openxmlformats.org/officeDocument/2006/relationships/tags" Target="../tags/tag94.xml"/><Relationship Id="rId15" Type="http://schemas.openxmlformats.org/officeDocument/2006/relationships/image" Target="../media/image62.png"/><Relationship Id="rId10" Type="http://schemas.openxmlformats.org/officeDocument/2006/relationships/image" Target="../media/image61.png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03.xml"/><Relationship Id="rId7" Type="http://schemas.openxmlformats.org/officeDocument/2006/relationships/image" Target="../media/image70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08.xml"/><Relationship Id="rId7" Type="http://schemas.openxmlformats.org/officeDocument/2006/relationships/image" Target="../media/image7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13.xml"/><Relationship Id="rId7" Type="http://schemas.openxmlformats.org/officeDocument/2006/relationships/image" Target="../media/image75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4.xml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17.xml"/><Relationship Id="rId7" Type="http://schemas.openxmlformats.org/officeDocument/2006/relationships/image" Target="../media/image74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2.png"/><Relationship Id="rId5" Type="http://schemas.openxmlformats.org/officeDocument/2006/relationships/tags" Target="../tags/tag119.xml"/><Relationship Id="rId10" Type="http://schemas.openxmlformats.org/officeDocument/2006/relationships/image" Target="../media/image77.png"/><Relationship Id="rId4" Type="http://schemas.openxmlformats.org/officeDocument/2006/relationships/tags" Target="../tags/tag118.xml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image" Target="../media/image79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76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25.xml"/><Relationship Id="rId7" Type="http://schemas.openxmlformats.org/officeDocument/2006/relationships/image" Target="../media/image78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2.png"/><Relationship Id="rId5" Type="http://schemas.openxmlformats.org/officeDocument/2006/relationships/tags" Target="../tags/tag127.xml"/><Relationship Id="rId10" Type="http://schemas.openxmlformats.org/officeDocument/2006/relationships/image" Target="../media/image81.png"/><Relationship Id="rId4" Type="http://schemas.openxmlformats.org/officeDocument/2006/relationships/tags" Target="../tags/tag126.xml"/><Relationship Id="rId9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2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81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80.png"/><Relationship Id="rId5" Type="http://schemas.openxmlformats.org/officeDocument/2006/relationships/tags" Target="../tags/tag132.xml"/><Relationship Id="rId15" Type="http://schemas.openxmlformats.org/officeDocument/2006/relationships/image" Target="../media/image84.png"/><Relationship Id="rId10" Type="http://schemas.openxmlformats.org/officeDocument/2006/relationships/image" Target="../media/image76.png"/><Relationship Id="rId4" Type="http://schemas.openxmlformats.org/officeDocument/2006/relationships/tags" Target="../tags/tag131.xml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37.xml"/><Relationship Id="rId7" Type="http://schemas.openxmlformats.org/officeDocument/2006/relationships/image" Target="../media/image76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8.xml"/><Relationship Id="rId9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41.xml"/><Relationship Id="rId7" Type="http://schemas.openxmlformats.org/officeDocument/2006/relationships/image" Target="../media/image78.png"/><Relationship Id="rId12" Type="http://schemas.openxmlformats.org/officeDocument/2006/relationships/image" Target="../media/image88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7.png"/><Relationship Id="rId5" Type="http://schemas.openxmlformats.org/officeDocument/2006/relationships/tags" Target="../tags/tag143.xml"/><Relationship Id="rId10" Type="http://schemas.openxmlformats.org/officeDocument/2006/relationships/image" Target="../media/image86.png"/><Relationship Id="rId4" Type="http://schemas.openxmlformats.org/officeDocument/2006/relationships/tags" Target="../tags/tag142.xml"/><Relationship Id="rId9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46.xml"/><Relationship Id="rId7" Type="http://schemas.openxmlformats.org/officeDocument/2006/relationships/image" Target="../media/image90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89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07.png"/><Relationship Id="rId3" Type="http://schemas.openxmlformats.org/officeDocument/2006/relationships/image" Target="../media/image98.png"/><Relationship Id="rId7" Type="http://schemas.openxmlformats.org/officeDocument/2006/relationships/image" Target="../media/image105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211.png"/><Relationship Id="rId5" Type="http://schemas.openxmlformats.org/officeDocument/2006/relationships/image" Target="../media/image100.png"/><Relationship Id="rId15" Type="http://schemas.openxmlformats.org/officeDocument/2006/relationships/image" Target="../media/image103.png"/><Relationship Id="rId10" Type="http://schemas.openxmlformats.org/officeDocument/2006/relationships/image" Target="../media/image201.png"/><Relationship Id="rId4" Type="http://schemas.openxmlformats.org/officeDocument/2006/relationships/image" Target="../media/image99.png"/><Relationship Id="rId9" Type="http://schemas.openxmlformats.org/officeDocument/2006/relationships/image" Target="../media/image191.png"/><Relationship Id="rId1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3" Type="http://schemas.openxmlformats.org/officeDocument/2006/relationships/image" Target="../media/image105.png"/><Relationship Id="rId12" Type="http://schemas.openxmlformats.org/officeDocument/2006/relationships/image" Target="../media/image210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200.png"/><Relationship Id="rId5" Type="http://schemas.openxmlformats.org/officeDocument/2006/relationships/image" Target="../media/image99.png"/><Relationship Id="rId15" Type="http://schemas.openxmlformats.org/officeDocument/2006/relationships/image" Target="../media/image108.png"/><Relationship Id="rId10" Type="http://schemas.openxmlformats.org/officeDocument/2006/relationships/image" Target="../media/image190.png"/><Relationship Id="rId4" Type="http://schemas.openxmlformats.org/officeDocument/2006/relationships/image" Target="../media/image98.png"/><Relationship Id="rId9" Type="http://schemas.openxmlformats.org/officeDocument/2006/relationships/image" Target="../media/image180.png"/><Relationship Id="rId1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80.png"/><Relationship Id="rId12" Type="http://schemas.openxmlformats.org/officeDocument/2006/relationships/image" Target="../media/image107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5" Type="http://schemas.openxmlformats.org/officeDocument/2006/relationships/image" Target="../media/image111.png"/><Relationship Id="rId10" Type="http://schemas.openxmlformats.org/officeDocument/2006/relationships/image" Target="../media/image210.png"/><Relationship Id="rId4" Type="http://schemas.openxmlformats.org/officeDocument/2006/relationships/image" Target="../media/image98.png"/><Relationship Id="rId9" Type="http://schemas.openxmlformats.org/officeDocument/2006/relationships/image" Target="../media/image200.png"/><Relationship Id="rId1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7.png"/><Relationship Id="rId3" Type="http://schemas.openxmlformats.org/officeDocument/2006/relationships/image" Target="../media/image105.png"/><Relationship Id="rId7" Type="http://schemas.openxmlformats.org/officeDocument/2006/relationships/image" Target="../media/image290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5" Type="http://schemas.openxmlformats.org/officeDocument/2006/relationships/image" Target="../media/image111.png"/><Relationship Id="rId10" Type="http://schemas.openxmlformats.org/officeDocument/2006/relationships/image" Target="../media/image117.png"/><Relationship Id="rId4" Type="http://schemas.openxmlformats.org/officeDocument/2006/relationships/image" Target="../media/image98.png"/><Relationship Id="rId9" Type="http://schemas.openxmlformats.org/officeDocument/2006/relationships/image" Target="../media/image114.png"/><Relationship Id="rId1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7.png"/><Relationship Id="rId3" Type="http://schemas.openxmlformats.org/officeDocument/2006/relationships/image" Target="../media/image105.png"/><Relationship Id="rId7" Type="http://schemas.openxmlformats.org/officeDocument/2006/relationships/image" Target="../media/image290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0" Type="http://schemas.openxmlformats.org/officeDocument/2006/relationships/image" Target="../media/image117.png"/><Relationship Id="rId4" Type="http://schemas.openxmlformats.org/officeDocument/2006/relationships/image" Target="../media/image98.png"/><Relationship Id="rId9" Type="http://schemas.openxmlformats.org/officeDocument/2006/relationships/image" Target="../media/image114.png"/><Relationship Id="rId1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00.png"/><Relationship Id="rId5" Type="http://schemas.openxmlformats.org/officeDocument/2006/relationships/image" Target="../media/image98.png"/><Relationship Id="rId10" Type="http://schemas.openxmlformats.org/officeDocument/2006/relationships/image" Target="../media/image390.png"/><Relationship Id="rId4" Type="http://schemas.openxmlformats.org/officeDocument/2006/relationships/image" Target="../media/image105.png"/><Relationship Id="rId9" Type="http://schemas.openxmlformats.org/officeDocument/2006/relationships/image" Target="../media/image380.png"/><Relationship Id="rId1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41.png"/><Relationship Id="rId5" Type="http://schemas.openxmlformats.org/officeDocument/2006/relationships/image" Target="../media/image98.png"/><Relationship Id="rId15" Type="http://schemas.openxmlformats.org/officeDocument/2006/relationships/image" Target="../media/image125.png"/><Relationship Id="rId10" Type="http://schemas.openxmlformats.org/officeDocument/2006/relationships/image" Target="../media/image431.png"/><Relationship Id="rId4" Type="http://schemas.openxmlformats.org/officeDocument/2006/relationships/image" Target="../media/image105.png"/><Relationship Id="rId9" Type="http://schemas.openxmlformats.org/officeDocument/2006/relationships/image" Target="../media/image420.png"/><Relationship Id="rId1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60.png"/><Relationship Id="rId5" Type="http://schemas.openxmlformats.org/officeDocument/2006/relationships/image" Target="../media/image98.png"/><Relationship Id="rId15" Type="http://schemas.openxmlformats.org/officeDocument/2006/relationships/image" Target="../media/image121.png"/><Relationship Id="rId10" Type="http://schemas.openxmlformats.org/officeDocument/2006/relationships/image" Target="../media/image450.png"/><Relationship Id="rId4" Type="http://schemas.openxmlformats.org/officeDocument/2006/relationships/image" Target="../media/image105.png"/><Relationship Id="rId9" Type="http://schemas.openxmlformats.org/officeDocument/2006/relationships/image" Target="../media/image440.png"/><Relationship Id="rId1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60.png"/><Relationship Id="rId5" Type="http://schemas.openxmlformats.org/officeDocument/2006/relationships/image" Target="../media/image98.png"/><Relationship Id="rId15" Type="http://schemas.openxmlformats.org/officeDocument/2006/relationships/image" Target="../media/image127.png"/><Relationship Id="rId10" Type="http://schemas.openxmlformats.org/officeDocument/2006/relationships/image" Target="../media/image450.png"/><Relationship Id="rId4" Type="http://schemas.openxmlformats.org/officeDocument/2006/relationships/image" Target="../media/image105.png"/><Relationship Id="rId9" Type="http://schemas.openxmlformats.org/officeDocument/2006/relationships/image" Target="../media/image440.png"/><Relationship Id="rId1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60.png"/><Relationship Id="rId5" Type="http://schemas.openxmlformats.org/officeDocument/2006/relationships/image" Target="../media/image98.png"/><Relationship Id="rId15" Type="http://schemas.openxmlformats.org/officeDocument/2006/relationships/image" Target="../media/image128.png"/><Relationship Id="rId10" Type="http://schemas.openxmlformats.org/officeDocument/2006/relationships/image" Target="../media/image450.png"/><Relationship Id="rId4" Type="http://schemas.openxmlformats.org/officeDocument/2006/relationships/image" Target="../media/image105.png"/><Relationship Id="rId9" Type="http://schemas.openxmlformats.org/officeDocument/2006/relationships/image" Target="../media/image440.png"/><Relationship Id="rId1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31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540.png"/><Relationship Id="rId5" Type="http://schemas.openxmlformats.org/officeDocument/2006/relationships/image" Target="../media/image98.png"/><Relationship Id="rId15" Type="http://schemas.openxmlformats.org/officeDocument/2006/relationships/image" Target="../media/image135.png"/><Relationship Id="rId10" Type="http://schemas.openxmlformats.org/officeDocument/2006/relationships/image" Target="../media/image131.png"/><Relationship Id="rId4" Type="http://schemas.openxmlformats.org/officeDocument/2006/relationships/image" Target="../media/image105.png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10.xml"/><Relationship Id="rId21" Type="http://schemas.openxmlformats.org/officeDocument/2006/relationships/image" Target="../media/image17.png"/><Relationship Id="rId7" Type="http://schemas.openxmlformats.org/officeDocument/2006/relationships/tags" Target="../tags/tag14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png"/><Relationship Id="rId2" Type="http://schemas.openxmlformats.org/officeDocument/2006/relationships/tags" Target="../tags/tag9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7.png"/><Relationship Id="rId5" Type="http://schemas.openxmlformats.org/officeDocument/2006/relationships/tags" Target="../tags/tag12.xml"/><Relationship Id="rId15" Type="http://schemas.openxmlformats.org/officeDocument/2006/relationships/image" Target="../media/image11.png"/><Relationship Id="rId23" Type="http://schemas.openxmlformats.org/officeDocument/2006/relationships/image" Target="../media/image8.png"/><Relationship Id="rId10" Type="http://schemas.openxmlformats.org/officeDocument/2006/relationships/tags" Target="../tags/tag17.xml"/><Relationship Id="rId19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0.png"/><Relationship Id="rId22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59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58.png"/><Relationship Id="rId9" Type="http://schemas.openxmlformats.org/officeDocument/2006/relationships/image" Target="../media/image16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59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58.png"/><Relationship Id="rId9" Type="http://schemas.openxmlformats.org/officeDocument/2006/relationships/image" Target="../media/image16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59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58.png"/><Relationship Id="rId9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343404E9-1E5D-FCFA-8211-6FD187CC27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7"/>
            <a:ext cx="8472040" cy="4393271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032104" y="5877272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A1FF087-2E28-A1A4-622D-54DCBEC0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36C6150-CEB6-142C-563F-B7CA71DF151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749F342C-59CA-108B-A785-ED3FD71DD2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0" y="1932014"/>
            <a:ext cx="4990935" cy="106246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8F9AEF15-79E6-2666-5BCC-0CFEB37BF4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0" y="1932014"/>
            <a:ext cx="4990935" cy="106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5F07D105-9B83-FC7D-16AB-A09B301DEE6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0" y="1932014"/>
            <a:ext cx="4990935" cy="106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756F62B-6738-2133-AE78-E666615270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8660957" cy="47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763428-871A-A986-8335-F312F2691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5" y="960970"/>
            <a:ext cx="8773095" cy="5367055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4A89B65-0BC3-12C4-0020-C7C5EAC2F860}"/>
              </a:ext>
            </a:extLst>
          </p:cNvPr>
          <p:cNvSpPr/>
          <p:nvPr/>
        </p:nvSpPr>
        <p:spPr>
          <a:xfrm>
            <a:off x="3827952" y="987635"/>
            <a:ext cx="8364048" cy="4694059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D215F0-DCE4-790A-E2F8-7ED078566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47" y="1603623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19374C-3B16-0686-82D3-B2743B5597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2392959"/>
            <a:ext cx="6120130" cy="216907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088F663-DAB3-F87C-1059-B90E883A7B05}"/>
              </a:ext>
            </a:extLst>
          </p:cNvPr>
          <p:cNvSpPr txBox="1"/>
          <p:nvPr/>
        </p:nvSpPr>
        <p:spPr>
          <a:xfrm>
            <a:off x="7697595" y="28151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make new figure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B5FF440-E6C5-1B3C-733A-F8A9CD7866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3" y="5139397"/>
            <a:ext cx="7842287" cy="7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8DFECC6-7FB3-1E01-BFB3-4397C2118C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8A01310-E16A-7118-D085-BB5608E2CD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C15EF70-52A4-3ADF-5601-597BFE1EC6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7FB036A-F681-92C9-7731-CF61A2C43F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56" y="5173146"/>
            <a:ext cx="2228419" cy="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382284-E14A-2CC9-10E8-0AA819633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ADD2671-0D6F-E47C-BB86-384F640B2F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5164356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56021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D491E55-BB37-5AB5-CF00-9F33C271CF89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635745" y="5292102"/>
            <a:ext cx="576102" cy="375568"/>
          </a:xfrm>
          <a:prstGeom prst="corner">
            <a:avLst>
              <a:gd name="adj1" fmla="val 41348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8F74B712-5826-AAF0-A3E5-6974AAD61B36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so sophisticated anymore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68780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" y="3702057"/>
            <a:ext cx="6016503" cy="2189399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2FEE483-78A8-CCF6-5C48-275B707DB6E2}"/>
              </a:ext>
            </a:extLst>
          </p:cNvPr>
          <p:cNvSpPr/>
          <p:nvPr/>
        </p:nvSpPr>
        <p:spPr>
          <a:xfrm>
            <a:off x="549457" y="4365104"/>
            <a:ext cx="6118893" cy="172772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067476"/>
            <a:ext cx="7024165" cy="30758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7435284" y="5328822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90DF144-9A39-5579-0980-783D42E13171}"/>
              </a:ext>
            </a:extLst>
          </p:cNvPr>
          <p:cNvSpPr/>
          <p:nvPr/>
        </p:nvSpPr>
        <p:spPr>
          <a:xfrm>
            <a:off x="1199456" y="3564711"/>
            <a:ext cx="6286070" cy="257859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7F74108-EE5F-FFBB-0A29-BE5DA98428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138D03-053A-8198-9551-210DA6606E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CCC64A5-4944-FEA0-35CA-2671FBC30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BC176E-A39D-0842-0EA6-5FDF77BBC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0FEB0B9-CB42-8498-0976-286CCEE2BB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CBBA5C3-D2F4-DB1F-FC1B-FF10C9A4FE0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2D6170-9722-15A1-7835-C9AA3D0084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472223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0FA570-D9FA-5441-F0FB-A09C07C265B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C44BEB3-B80A-8391-46C3-DAC8EBA97FC0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12A297-61D6-18F9-BD41-47546F36BC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7C06E1F-E208-F0D1-E5C7-6FD4DA2018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F40190-44F4-17C5-E514-ABEE5CD0DD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40FDC15-54BE-A71C-2500-09A89A3BD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F679E7B-DC00-6043-F4D8-4A20976480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548CF44-CB1B-675F-7820-A10920B1C6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A0F17F3-14A5-613B-03CB-8BBF1EE5C7A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2F157-E731-4C6A-1555-2C94D159C1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948" y="4987181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871133" y="566775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6050706" y="56836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78970C-FA6A-FB03-9986-C45E396E605D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262C9E7-69F2-C268-6313-86F7136328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9" y="2204864"/>
            <a:ext cx="11634889" cy="1946412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7752184" y="3717032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616280" y="3719314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B9295830-0378-0EE5-A9AA-EB0DF84295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" y="4658977"/>
            <a:ext cx="3957789" cy="132296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7638892" y="473492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BFE3C5-0FAF-1C30-03A4-2358BDF5C085}"/>
              </a:ext>
            </a:extLst>
          </p:cNvPr>
          <p:cNvSpPr txBox="1"/>
          <p:nvPr/>
        </p:nvSpPr>
        <p:spPr>
          <a:xfrm>
            <a:off x="7680176" y="19168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SOURCE HERE</a:t>
            </a:r>
          </a:p>
        </p:txBody>
      </p:sp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07DCAA1B-CEF0-9327-52AC-4C99E65B0B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6" y="1068391"/>
            <a:ext cx="6402143" cy="23164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1" name="Grafik 110">
            <a:extLst>
              <a:ext uri="{FF2B5EF4-FFF2-40B4-BE49-F238E27FC236}">
                <a16:creationId xmlns:a16="http://schemas.microsoft.com/office/drawing/2014/main" id="{31A8FEB9-E6BC-0D84-033B-B8E4EED5B1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548240" cy="136527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3119968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223792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fik 108">
            <a:extLst>
              <a:ext uri="{FF2B5EF4-FFF2-40B4-BE49-F238E27FC236}">
                <a16:creationId xmlns:a16="http://schemas.microsoft.com/office/drawing/2014/main" id="{E39EA3DF-AE9C-9320-EC03-225A224FB7D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6" y="1068391"/>
            <a:ext cx="6402143" cy="23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4,8819"/>
  <p:tag name="ORIGINALWIDTH" val="5704,537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 - \sum_i \mathcal{K}_i  \cdot \hat{S}_i \cdot \hat{S}_i\\&#10;&amp;= \ldots \approx - \frac{NJS^2}{2}-\sum_{i\neq j} JS \cdot  \left\{ \hat{a}_j^\dagger \hat{a}_i  +\hat{a}_i^\dagger \hat{a}_j\right\} + JS\sum_i\hat{n}_i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484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0,1688"/>
  <p:tag name="ORIGINALWIDTH" val="1946,757"/>
  <p:tag name="OUTPUTTYPE" val="PNG"/>
  <p:tag name="IGUANATEXVERSION" val="162"/>
  <p:tag name="LATEXADDIN" val="\documentclass{article}&#10;\usepackage{amsmath}&#10;\pagestyle{empty}&#10;\begin{document}&#10;&#10;\begin{align*}&#10;\mathcal{H} &amp;= \sum_{i\neq j} \hat{a}_i^\dagger H \hat{a}_i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3,858"/>
  <p:tag name="ORIGINALWIDTH" val="3146,607"/>
  <p:tag name="OUTPUTTYPE" val="PNG"/>
  <p:tag name="IGUANATEXVERSION" val="161"/>
  <p:tag name="LATEXADDIN" val="\documentclass{article}&#10;\usepackage{amsmath}&#10;\pagestyle{empty}&#10;\begin{document}&#10;&#10;\begin{align*}&#10;\mathcal{H} &amp;= - \frac{1}{2} \sum_{i, \Delta} J_{i,i+\Delta} \cdot \hat{S}_i \cdot \hat{S}_{i+\Delta} \\&#10;&amp;= - \frac{1}{2}\sum_{i, \Delta} J_{i,i+\Delta} \cdot \left( \hat{S}_i^x  \hat{S}_j^x + \hat{S}_i^y  \hat{S}_{i+\Delta}^y + \hat{S}_i^z \hat{S}_{i+\Delta}^z \right)\\&#10;&amp;= - \frac{1}{2}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1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42,482"/>
  <p:tag name="ORIGINALWIDTH" val="4155,23"/>
  <p:tag name="OUTPUTTYPE" val="PNG"/>
  <p:tag name="IGUANATEXVERSION" val="161"/>
  <p:tag name="LATEXADDIN" val="\documentclass{article}&#10;\usepackage{amsmath}&#10;\pagestyle{empty}&#10;\begin{document}&#10;&#10;&#10;\begin{align*}&#10;\mathcal{H}|m\rangle &amp;= - \frac{1}{2}\sum_{i,\Delta} J \cdot \left( \frac{1}{2} \left\{ \hat{S}_i^+ \hat{S}_{i+\Delta}^-|m\rangle +\hat{S}_i^- \hat{S}_{i+\Delta}^+|m\rangle\right\} + \hat{S}_i^z  \hat{S}_{i+\Delta}^z |m\rangle\right)\\&#10;&amp;= -\frac{J}{2}\sum_{i,\Delta}   \cdot \left( \frac{1}{2} \left\{ \delta_{i,m}\hat{S}_i^+ \hat{S}_{i+\Delta}^-|m\rangle + \delta_{i+\Delta,m}\hat{S}_i^- \hat{S}_{i+\Delta}^+|m\rangle\right\} + &#10; \hat{S}_i^z  \hat{S}_{i+\Delta}^z |m\rangle\right)\\&#10;&amp;= -  \frac{J}{2}  \cdot \left( \frac{1}{2} \left\{ \sum_{\Delta}\hat{S}_m^+ \hat{S}_{m+\Delta}^-|m\rangle + \sum_{\Delta}\hat{S}_{m-\Delta}^- \hat{S}_m^+|m\rangle\right\} + &#10;\sum_{i\neq j} \hat{S}_i^z  \hat{S}_j^z |m\rangle\right)\\&#10;&amp;= -  \frac{J}{2} \cdot \left( \frac{1}{2} \left\{ \sum_{\Delta}2S|m+ \Delta\rangle + \sum_{\Delta}2S|m+ \Delta\rangle\right\} + &#10;\sum_{i\neq j} \hat{S}_i^z  \hat{S}_j^z |m\rangle\right)\\&#10;&amp;=\left(E_0 + \frac{2zJS}{2}\right)|m\rangle - JS\sum_\Delta|m+ \Delta\rangle&#10;\end{align*}&#10;\end{document}"/>
  <p:tag name="IGUANATEXSIZE" val="20"/>
  <p:tag name="IGUANATEXCURSOR" val="1074"/>
  <p:tag name="TRANSPARENCY" val="Wahr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7,4354"/>
  <p:tag name="ORIGINALWIDTH" val="2451,443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\frac{2zJS}{2}\right)|m\rangle - JS\sum_\Delta|m+ \Delta\rangle&#10;\end{align*}&#10;\end{document}"/>
  <p:tag name="IGUANATEXSIZE" val="20"/>
  <p:tag name="IGUANATEXCURSOR" val="22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7,4354"/>
  <p:tag name="ORIGINALWIDTH" val="2451,443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\frac{2zJS}{2}\right)|m\rangle - JS\sum_\Delta|m+ \Delta\rangle&#10;\end{align*}&#10;\end{document}"/>
  <p:tag name="IGUANATEXSIZE" val="20"/>
  <p:tag name="IGUANATEXCURSOR" val="22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7,4354"/>
  <p:tag name="ORIGINALWIDTH" val="2451,443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\frac{2zJS}{2}\right)|m\rangle - JS\sum_\Delta|m+ \Delta\rangle&#10;\end{align*}&#10;\end{document}"/>
  <p:tag name="IGUANATEXSIZE" val="20"/>
  <p:tag name="IGUANATEXCURSOR" val="22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4246,719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zJS\right)|n\rangle - JS\sum_j|j \right)\\&#10; &amp;= \frac{1}{\sqrt{N}}\left( \sum_n  \left(E_0 + zJS\right)\exp\left({\text{i}\vec{k}\cdot\vec{r}_n}\right) |n\rangle -  JS\sum_{n,j} \exp\left({\text{i}\vec{k}\cdot\vec{r}_n}\right) |j\rangle \right)\\&#10; &amp;= \frac{1}{\sqrt{N}}\left(  \left(E_0 + zJS\right) |\vec{k}\rangle -  JS\sum_{n,j} \exp^{\text{i}\vec{k}\cdot\vec{r}_n} \exp\left({-\text{i}\vec{k}\cdot\vec{r}_j}\right) \exp\left({\text{i}\vec{k}\cdot\vec{r}_j}\right) |j\rangle \right)\\&#10; &amp;= \frac{1}{\sqrt{N}}\left(  \left(E_0 + zJS\right) |\vec{k}\rangle - JS\sum_{n,j} \exp\left({\text{i}\vec{k}\cdot\vec{r}_n-\text{i}\vec{k}\cdot\vec{r}_j}\right) \exp\left({\text{i}\vec{k}\cdot\vec{r}_j}\right) |j\rangle \right)\\&#10;\end{align*}&#10;&#10;&#10;\end{document}"/>
  <p:tag name="IGUANATEXSIZE" val="20"/>
  <p:tag name="IGUANATEXCURSOR" val="85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5085,114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\left({\text{i}\vec{k}\cdot\vec{r}_n}\right) |n\rangle -  JS\sum_{n,j} \exp\left({\text{i}\vec{k}\cdot\vec{r}_n-\text{i}\vec{k}\cdot\vec{r}_j}\right) \exp\left({\text{i}\vec{k}\cdot\vec{r}_j}\right) |j\rangle \right)\\&#10; &amp;=\left(   \left(E_0 + 2JS\right) |k\rangle -  \frac{1}{\sqrt{N}} JS\sum_{\Delta}\sum_{j} \exp\left({\text{i}\vec{k}\cdot\vec{r}_\Delta} \right)\exp\left({\text{i}\vec{k}\cdot\vec{r}_j}\right) |j\rangle \right)\\&#10; &amp;= \left(   \left(E_0 + 2JS\right) |k\rangle -  JS\sum_{\Delta} \exp\left({\text{i}\vec{k}\cdot\vec{r}_\Delta}\right) |k\rangle \right)\\&#10; &amp;= \left(   E_0  |k\rangle -  JS\sum_{\Delta} \left(2-\exp\left({\text{i}\vec{k}\cdot\vec{r}_\Delta}\right) \right)|k\rangle \right)\\&#10; &amp;= \left(   E_0  |k\rangle -  JS\sum_{\Delta&gt;0} \left(2-\exp\left({\text{i}\vec{k}\cdot\vec{r}_\Delta}\right)-\exp\left({-\text{i}\vec{k}\cdot\vec{r}_\Delta}\right)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060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118"/>
  <p:tag name="ORIGINALWIDTH" val="3005,624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 - \sum_i \vec{B}_i \cdot  \hat{S}_i\\&#10;&amp;=  - \sum_{i\neq j} J_{i,j} \cdot \hat{S}_i \cdot \hat{S}_j  - \sum_i B^z_i \cdot  \hat{S}^z_i\\&#10;&amp;= - \sum_{i\neq j} J_{i,j} \cdot \left( \frac{1}{2} \left\{ \hat{S}_i^+ \hat{S}_j^- +\hat{S}_i^- \hat{S}_j^+\right\} + \hat{S}_i^z  \hat{S}_j^z  + B^z_i \hat{S}_i^z  \right)&#10;\end{align*}&#10;&#10;&#10;\end{document}"/>
  <p:tag name="IGUANATEXSIZE" val="20"/>
  <p:tag name="IGUANATEXCURSOR" val="458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3856,768"/>
  <p:tag name="OUTPUTTYPE" val="PNG"/>
  <p:tag name="IGUANATEXVERSION" val="162"/>
  <p:tag name="LATEXADDIN" val="\documentclass{article}&#10;\usepackage{amsmath}&#10;\pagestyle{empty}&#10;\begin{document}&#10;&#10;&#10;\begin{align*}&#10;\mathcal{H} |\vec{k}\rangle =  \left(   E_0 - B^z((N-1)S-(S-1)) - 2 JS\sum_{\Delta&gt;0} \left(1-\cos(\vec{k}\vec{r}_\Delta) \right) \right)|k\rangle\\&#10;\end{align*}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3,858"/>
  <p:tag name="ORIGINALWIDTH" val="3146,607"/>
  <p:tag name="OUTPUTTYPE" val="PNG"/>
  <p:tag name="IGUANATEXVERSION" val="161"/>
  <p:tag name="LATEXADDIN" val="\documentclass{article}&#10;\usepackage{amsmath}&#10;\pagestyle{empty}&#10;\begin{document}&#10;&#10;\begin{align*}&#10;\mathcal{H} &amp;= - \frac{1}{2} \sum_{i, \Delta} J_{i,i+\Delta} \cdot \hat{S}_i \cdot \hat{S}_{i+\Delta} \\&#10;&amp;= - \frac{1}{2}\sum_{i, \Delta} J_{i,i+\Delta} \cdot \left( \hat{S}_i^x  \hat{S}_j^x + \hat{S}_i^y  \hat{S}_{i+\Delta}^y + \hat{S}_i^z \hat{S}_{i+\Delta}^z \right)\\&#10;&amp;= - \frac{1}{2}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1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2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16"/>
  <p:tag name="IGUANATEXCURSOR" val="24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3,667"/>
  <p:tag name="ORIGINALWIDTH" val="3217,848"/>
  <p:tag name="OUTPUTTYPE" val="PNG"/>
  <p:tag name="IGUANATEXVERSION" val="161"/>
  <p:tag name="LATEXADDIN" val="\documentclass{article}&#10;\usepackage{amsmath}&#10;\pagestyle{empty}&#10;\begin{document}&#10;&#10;\begin{align*}&#10;\mathcal{H}|0\rangle &amp;= - \frac{1}{2}\sum_{i,\Delta} J \cdot \left( \frac{1}{2} \left\{ \hat{S}_i^+ \hat{S}_{i+\Delta}^- +\hat{S}_i^- \hat{S}_{i+\Delta}^+\right\} + \hat{S}_i^z  \hat{S}_{i+\Delta}^z \right)|0\rangle\\&#10;&amp;=0 - \frac{z J N}{2} \cdot S^2|0\rangle = E_0 |0\rangle&#10;\end{align*}&#10;&#10;&#10;\end{document}"/>
  <p:tag name="IGUANATEXSIZE" val="20"/>
  <p:tag name="IGUANATEXCURSOR" val="292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5136</Words>
  <Application>Microsoft Office PowerPoint</Application>
  <PresentationFormat>Breitbild</PresentationFormat>
  <Paragraphs>2047</Paragraphs>
  <Slides>92</Slides>
  <Notes>45</Notes>
  <HiddenSlides>19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7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142</cp:revision>
  <cp:lastPrinted>2024-12-03T20:13:17Z</cp:lastPrinted>
  <dcterms:created xsi:type="dcterms:W3CDTF">2022-11-02T07:03:49Z</dcterms:created>
  <dcterms:modified xsi:type="dcterms:W3CDTF">2024-12-12T13:35:14Z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